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8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330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68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24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36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30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17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71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0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72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36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79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CBBC2-BD19-4EB2-ABF4-4F670AD5B31D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6E0A7-7AEA-40F4-B243-B95BF089B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6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60648"/>
            <a:ext cx="8588191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052736"/>
            <a:ext cx="1152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8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icholl\Downloads\IMG_12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attachments.office.net/owa/snicholl@brightoncollege.ae/service.svc/s/GetFileAttachment?id=AAMkADI5YWUwNDgwLWMzZTktNGMxNi04ODMxLTcxZWI5Y2FkZGQ0YwBGAAAAAAA3s1vEdbYpRIHTdiFGBNPxBwB39hkTkipdT5wgID8CJp1ZAAAAAAEMAAB39hkTkipdT5wgID8CJp1ZAAE2E6bhAAABEgAQAIsQ9X6DEU5EiWrqbAdeW3M%3D&amp;X-OWA-CANARY=OphTPZO11kep4hw8DF8rWyB9MVukhdYY_vI7Ec7cAS32psW06STmhPbJaMAO1EasnTPeAHX3HWQ.&amp;token=eyJhbGciOiJSUzI1NiIsImtpZCI6IjA2MDBGOUY2NzQ2MjA3MzdFNzM0MDRFMjg3QzQ1QTgxOENCN0NFQjgiLCJ4NXQiOiJCZ0Q1OW5SaUJ6Zm5OQVRpaDhSYWdZeTN6cmciLCJ0eXAiOiJKV1QifQ.eyJ2ZXIiOiJFeGNoYW5nZS5DYWxsYmFjay5WMSIsImFwcGN0eHNlbmRlciI6Ik93YURvd25sb2FkQGVkYWNjMTk4LTliMzEtNDQ0OC1iODc0LTYyZTM2MzFiODA1YSIsImFwcGN0eCI6IntcIm1zZXhjaHByb3RcIjpcIm93YVwiLFwicHJpbWFyeXNpZFwiOlwiUy0xLTUtMjEtNDA3Nzk2NTcxNC01ODIzMTA4MTctMzg4NjM2MTUwMi00MTc0ODQzXCIsXCJwdWlkXCI6XCIxMTUzODM2Mjk2NzYwNjI2NzU5XCIsXCJvaWRcIjpcIjlhMmZkMzY3LWQ0NTAtNGM3NC05NzI4LTUwNWVjYjZjMTAzOVwiLFwic2NvcGVcIjpcIk93YURvd25sb2FkXCJ9IiwibmJmIjoxNTQ4NzM2ODYzLCJleHAiOjE1NDg3Mzc0NjMsImlzcyI6IjAwMDAwMDAyLTAwMDAtMGZmMS1jZTAwLTAwMDAwMDAwMDAwMEBlZGFjYzE5OC05YjMxLTQ0NDgtYjg3NC02MmUzNjMxYjgwNWEiLCJhdWQiOiIwMDAwMDAwMi0wMDAwLTBmZjEtY2UwMC0wMDAwMDAwMDAwMDAvYXR0YWNobWVudHMub2ZmaWNlLm5ldEBlZGFjYzE5OC05YjMxLTQ0NDgtYjg3NC02MmUzNjMxYjgwNWEifQ.d385G3Hqs35lUxTNwP_kFEnHfIN45CHDSpw350gOz_dc8JhAtGz6Tpg5z0FZhyekgTxH2A8VSfA4Q7RE968zEtoEiZ6_GwwFe5JoryW5_Aq_OMW6boMB9m9vgugZEVzck9Y9oIVy6SbuVMyhU58mWI_bsG6d7aIGtMTl7t2D-5_ka7etmK4QWfGueCdqqlRObUrpEISIbgiHIir3m7YWJ_FgQPWNfc0d9aL3yEeHe4X5cR6_cIMLvThyrfnw5oPGUHuoxnfVZHuyiNZfR2mV-at6AxcTk1A1i6HgwuuQQIdHBvm8c-mm07TwmkJCYDRnedhyQEnenNFSrwTTRkP7Gg&amp;owa=outlook.office.com&amp;isImagePreview=Tr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https://attachments.office.net/owa/snicholl@brightoncollege.ae/service.svc/s/GetFileAttachment?id=AAMkADI5YWUwNDgwLWMzZTktNGMxNi04ODMxLTcxZWI5Y2FkZGQ0YwBGAAAAAAA3s1vEdbYpRIHTdiFGBNPxBwB39hkTkipdT5wgID8CJp1ZAAAAAAEMAAB39hkTkipdT5wgID8CJp1ZAAE2E6bhAAABEgAQAIsQ9X6DEU5EiWrqbAdeW3M%3D&amp;X-OWA-CANARY=OphTPZO11kep4hw8DF8rWyB9MVukhdYY_vI7Ec7cAS32psW06STmhPbJaMAO1EasnTPeAHX3HWQ.&amp;token=eyJhbGciOiJSUzI1NiIsImtpZCI6IjA2MDBGOUY2NzQ2MjA3MzdFNzM0MDRFMjg3QzQ1QTgxOENCN0NFQjgiLCJ4NXQiOiJCZ0Q1OW5SaUJ6Zm5OQVRpaDhSYWdZeTN6cmciLCJ0eXAiOiJKV1QifQ.eyJ2ZXIiOiJFeGNoYW5nZS5DYWxsYmFjay5WMSIsImFwcGN0eHNlbmRlciI6Ik93YURvd25sb2FkQGVkYWNjMTk4LTliMzEtNDQ0OC1iODc0LTYyZTM2MzFiODA1YSIsImFwcGN0eCI6IntcIm1zZXhjaHByb3RcIjpcIm93YVwiLFwicHJpbWFyeXNpZFwiOlwiUy0xLTUtMjEtNDA3Nzk2NTcxNC01ODIzMTA4MTctMzg4NjM2MTUwMi00MTc0ODQzXCIsXCJwdWlkXCI6XCIxMTUzODM2Mjk2NzYwNjI2NzU5XCIsXCJvaWRcIjpcIjlhMmZkMzY3LWQ0NTAtNGM3NC05NzI4LTUwNWVjYjZjMTAzOVwiLFwic2NvcGVcIjpcIk93YURvd25sb2FkXCJ9IiwibmJmIjoxNTQ4NzM2ODYzLCJleHAiOjE1NDg3Mzc0NjMsImlzcyI6IjAwMDAwMDAyLTAwMDAtMGZmMS1jZTAwLTAwMDAwMDAwMDAwMEBlZGFjYzE5OC05YjMxLTQ0NDgtYjg3NC02MmUzNjMxYjgwNWEiLCJhdWQiOiIwMDAwMDAwMi0wMDAwLTBmZjEtY2UwMC0wMDAwMDAwMDAwMDAvYXR0YWNobWVudHMub2ZmaWNlLm5ldEBlZGFjYzE5OC05YjMxLTQ0NDgtYjg3NC02MmUzNjMxYjgwNWEifQ.d385G3Hqs35lUxTNwP_kFEnHfIN45CHDSpw350gOz_dc8JhAtGz6Tpg5z0FZhyekgTxH2A8VSfA4Q7RE968zEtoEiZ6_GwwFe5JoryW5_Aq_OMW6boMB9m9vgugZEVzck9Y9oIVy6SbuVMyhU58mWI_bsG6d7aIGtMTl7t2D-5_ka7etmK4QWfGueCdqqlRObUrpEISIbgiHIir3m7YWJ_FgQPWNfc0d9aL3yEeHe4X5cR6_cIMLvThyrfnw5oPGUHuoxnfVZHuyiNZfR2mV-at6AxcTk1A1i6HgwuuQQIdHBvm8c-mm07TwmkJCYDRnedhyQEnenNFSrwTTRkP7Gg&amp;owa=outlook.office.com&amp;isImagePreview=Tru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 descr="C:\Users\snicholl\Downloads\IMG_12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attachments.office.net/owa/snicholl@brightoncollege.ae/service.svc/s/GetFileAttachment?id=AAMkADI5YWUwNDgwLWMzZTktNGMxNi04ODMxLTcxZWI5Y2FkZGQ0YwBGAAAAAAA3s1vEdbYpRIHTdiFGBNPxBwB39hkTkipdT5wgID8CJp1ZAAAAAAEMAAB39hkTkipdT5wgID8CJp1ZAAE2E6bfAAABEgAQAGAsaJveWABHtWMTRVWv3Dc%3D&amp;X-OWA-CANARY=PCfxh7Lw20STunDY7A1xlRAu9cukhdYYUGQqJsiWV3ccpa9ZwK9XWC9IYxH8H7D5B75rEq5PqNQ.&amp;token=eyJhbGciOiJSUzI1NiIsImtpZCI6IjA2MDBGOUY2NzQ2MjA3MzdFNzM0MDRFMjg3QzQ1QTgxOENCN0NFQjgiLCJ4NXQiOiJCZ0Q1OW5SaUJ6Zm5OQVRpaDhSYWdZeTN6cmciLCJ0eXAiOiJKV1QifQ.eyJ2ZXIiOiJFeGNoYW5nZS5DYWxsYmFjay5WMSIsImFwcGN0eHNlbmRlciI6Ik93YURvd25sb2FkQGVkYWNjMTk4LTliMzEtNDQ0OC1iODc0LTYyZTM2MzFiODA1YSIsImFwcGN0eCI6IntcIm1zZXhjaHByb3RcIjpcIm93YVwiLFwicHJpbWFyeXNpZFwiOlwiUy0xLTUtMjEtNDA3Nzk2NTcxNC01ODIzMTA4MTctMzg4NjM2MTUwMi00MTc0ODQzXCIsXCJwdWlkXCI6XCIxMTUzODM2Mjk2NzYwNjI2NzU5XCIsXCJvaWRcIjpcIjlhMmZkMzY3LWQ0NTAtNGM3NC05NzI4LTUwNWVjYjZjMTAzOVwiLFwic2NvcGVcIjpcIk93YURvd25sb2FkXCJ9IiwibmJmIjoxNTQ4NzM3MTYzLCJleHAiOjE1NDg3Mzc3NjMsImlzcyI6IjAwMDAwMDAyLTAwMDAtMGZmMS1jZTAwLTAwMDAwMDAwMDAwMEBlZGFjYzE5OC05YjMxLTQ0NDgtYjg3NC02MmUzNjMxYjgwNWEiLCJhdWQiOiIwMDAwMDAwMi0wMDAwLTBmZjEtY2UwMC0wMDAwMDAwMDAwMDAvYXR0YWNobWVudHMub2ZmaWNlLm5ldEBlZGFjYzE5OC05YjMxLTQ0NDgtYjg3NC02MmUzNjMxYjgwNWEifQ.YonaTktoEQi3OlN3780TeGYoYsqtPxhIyhGL7VD-4xLDgxB1CqJ3ueltVbZUlsYrQXBcrR9zPjlXkuva9Lbat11txQ_jZFZUbgg_0dUjcW263aUdNBYCrT1dK7KC6L1fLopzodSyp0Qb0qWZb3BrgbmznAi9-BPEQmCAXRfV-1StBbqn96Ys7Si7vOaG81mdk3UttEImp-e67-8jQdieP82CwCAHlJJJMXeRjPNOrKHksawBL80xm1bQ67cxq8E_Qo8l-1HshquKDwNbLihEX-F86_6vtFNtxxLbmz-Ag_KT9h7Lh98h7m1T1kbhN9fi4MJJUUbX0JPsJmOrUnenmQ&amp;owa=outlook.office.com&amp;isImagePreview=Tr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 descr="C:\Users\snicholl\Downloads\IMG_1280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nicholl\Downloads\IMG_12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nicholl\Downloads\IMG_12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nicholl\Downloads\IMG_12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6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snicholl\Downloads\IMG_12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1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nicholl\Downloads\IMG_12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2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nicholl\Downloads\IMG_12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nicholl\Downloads\IMG_12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6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8937719" cy="633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664" y="908720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2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nicholl\Downloads\IMG_1280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nicholl\Downloads\IMG_12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nicholl\Downloads\IMG_12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nicholl\Downloads\IMG_12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nicholl\Downloads\IMG_12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3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snicholl\Downloads\IMG_12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9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nicholl\Downloads\IMG_12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2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attachments.office.net/owa/snicholl@brightoncollege.ae/service.svc/s/GetFileAttachment?id=AAMkADI5YWUwNDgwLWMzZTktNGMxNi04ODMxLTcxZWI5Y2FkZGQ0YwBGAAAAAAA3s1vEdbYpRIHTdiFGBNPxBwB39hkTkipdT5wgID8CJp1ZAAAAAAEMAAB39hkTkipdT5wgID8CJp1ZAAE3EBPwAAABEgAQAEL69lr%2B%2B79LmMtbFSRnI18%3D&amp;X-OWA-CANARY=MTLVAEg5K0uWmquGoPtBk2Aj8VZshtYYNWZVGrJLg98OOmNn8IXIpAUtAPSgl6IXPztHMmzT25A.&amp;token=eyJhbGciOiJSUzI1NiIsImtpZCI6IjA2MDBGOUY2NzQ2MjA3MzdFNzM0MDRFMjg3QzQ1QTgxOENCN0NFQjgiLCJ4NXQiOiJCZ0Q1OW5SaUJ6Zm5OQVRpaDhSYWdZeTN6cmciLCJ0eXAiOiJKV1QifQ.eyJ2ZXIiOiJFeGNoYW5nZS5DYWxsYmFjay5WMSIsImFwcGN0eHNlbmRlciI6Ik93YURvd25sb2FkQGVkYWNjMTk4LTliMzEtNDQ0OC1iODc0LTYyZTM2MzFiODA1YSIsImFwcGN0eCI6IntcIm1zZXhjaHByb3RcIjpcIm93YVwiLFwicHJpbWFyeXNpZFwiOlwiUy0xLTUtMjEtNDA3Nzk2NTcxNC01ODIzMTA4MTctMzg4NjM2MTUwMi00MTc0ODQzXCIsXCJwdWlkXCI6XCIxMTUzODM2Mjk2NzYwNjI2NzU5XCIsXCJvaWRcIjpcIjlhMmZkMzY3LWQ0NTAtNGM3NC05NzI4LTUwNWVjYjZjMTAzOVwiLFwic2NvcGVcIjpcIk93YURvd25sb2FkXCJ9IiwibmJmIjoxNTQ4ODIyNzU2LCJleHAiOjE1NDg4MjMzNTYsImlzcyI6IjAwMDAwMDAyLTAwMDAtMGZmMS1jZTAwLTAwMDAwMDAwMDAwMEBlZGFjYzE5OC05YjMxLTQ0NDgtYjg3NC02MmUzNjMxYjgwNWEiLCJhdWQiOiIwMDAwMDAwMi0wMDAwLTBmZjEtY2UwMC0wMDAwMDAwMDAwMDAvYXR0YWNobWVudHMub2ZmaWNlLm5ldEBlZGFjYzE5OC05YjMxLTQ0NDgtYjg3NC02MmUzNjMxYjgwNWEifQ.MR5RUIBsZqB7f_Q5jo2fO5x1ckujupVBg9MYvA--3TCH8UHQe_oNctQA7u8-AQdD8oy_fiR4vuyVoGyfHmNIrTUJMTZ0EijecIi3MIjUrZ0FgB1DozBdkMWKEgTIFzrZuj0HUpX6ZYTGKFqvqyiYJWq5EFipmuT-yLmmUDjy2Dl8d4HqiJxPQVNcBE-LUvxLUuoMv5G9Tc5Ac_o3zMccqSrWhjctnn-bP3iOQb339htN1OzziCHqCwznnMauPNnWyFRd9TVQTUHRSeJww7F8M_W1D70d7S11r7rLd6BYbHZiVyGvEIqJXmNEkrQ6yjOuNiqKY6b9f-7WzYw0pA7brg&amp;owa=outlook.office.com&amp;isImagePreview=Tr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8436" name="Picture 4" descr="C:\Users\snicholl\Downloads\IMG_1298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hand with mobile ph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0194">
            <a:off x="-1623785" y="1449986"/>
            <a:ext cx="9071916" cy="556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5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Fisher-Price Little People Music Parade Ride-On - image 1 of 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96" y="332655"/>
            <a:ext cx="5698533" cy="642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69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roduct design sket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2" y="404664"/>
            <a:ext cx="8508365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Mockup concept of hand showing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042770" cy="70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0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hand with han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96752"/>
            <a:ext cx="6120680" cy="44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34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66713"/>
            <a:ext cx="86106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6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385763"/>
            <a:ext cx="864870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3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76238"/>
            <a:ext cx="863917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0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38150"/>
            <a:ext cx="857250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82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442913"/>
            <a:ext cx="858202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2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04813"/>
            <a:ext cx="85725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80712A6B313047A2548A8F29C9ED6F" ma:contentTypeVersion="7" ma:contentTypeDescription="Create a new document." ma:contentTypeScope="" ma:versionID="a8568456af157fa9a21c4b2ddb8b8544">
  <xsd:schema xmlns:xsd="http://www.w3.org/2001/XMLSchema" xmlns:xs="http://www.w3.org/2001/XMLSchema" xmlns:p="http://schemas.microsoft.com/office/2006/metadata/properties" xmlns:ns2="6a3f82a6-9800-462c-ad3e-78b5182d5333" targetNamespace="http://schemas.microsoft.com/office/2006/metadata/properties" ma:root="true" ma:fieldsID="ffc5814288f359e26a2d967e07de5f46" ns2:_="">
    <xsd:import namespace="6a3f82a6-9800-462c-ad3e-78b5182d53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3f82a6-9800-462c-ad3e-78b5182d5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7C277D-3A2B-41BB-8448-486F52D5DE29}"/>
</file>

<file path=customXml/itemProps2.xml><?xml version="1.0" encoding="utf-8"?>
<ds:datastoreItem xmlns:ds="http://schemas.openxmlformats.org/officeDocument/2006/customXml" ds:itemID="{B2D56946-4743-4B72-8B2A-446A6F229FE0}"/>
</file>

<file path=customXml/itemProps3.xml><?xml version="1.0" encoding="utf-8"?>
<ds:datastoreItem xmlns:ds="http://schemas.openxmlformats.org/officeDocument/2006/customXml" ds:itemID="{58F7A259-FD05-446D-850E-05A2B97165E6}"/>
</file>

<file path=docProps/app.xml><?xml version="1.0" encoding="utf-8"?>
<Properties xmlns="http://schemas.openxmlformats.org/officeDocument/2006/extended-properties" xmlns:vt="http://schemas.openxmlformats.org/officeDocument/2006/docPropsVTypes">
  <TotalTime>6379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Nicholl</dc:creator>
  <cp:lastModifiedBy>Sarah Nicholl</cp:lastModifiedBy>
  <cp:revision>16</cp:revision>
  <cp:lastPrinted>2019-01-31T09:01:51Z</cp:lastPrinted>
  <dcterms:created xsi:type="dcterms:W3CDTF">2019-01-15T04:12:39Z</dcterms:created>
  <dcterms:modified xsi:type="dcterms:W3CDTF">2019-02-28T10:25:28Z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0x0101003280712A6B313047A2548A8F29C9ED6F</vt:lpwstr>
  </property>
</Properties>
</file>